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2" r:id="rId3"/>
    <p:sldId id="257" r:id="rId4"/>
    <p:sldId id="258" r:id="rId5"/>
    <p:sldId id="263" r:id="rId6"/>
    <p:sldId id="259" r:id="rId7"/>
    <p:sldId id="261" r:id="rId8"/>
    <p:sldId id="264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D74"/>
    <a:srgbClr val="A796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822"/>
    <p:restoredTop sz="94670"/>
  </p:normalViewPr>
  <p:slideViewPr>
    <p:cSldViewPr snapToGrid="0">
      <p:cViewPr varScale="1">
        <p:scale>
          <a:sx n="109" d="100"/>
          <a:sy n="109" d="100"/>
        </p:scale>
        <p:origin x="39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598215-EE69-1A10-5DBD-FEA854A794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2DAB3A5-96D2-4501-B2BC-23F64F78EF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B56C2C-FB9C-1779-B9DD-26FAE92B2A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89DC5-7879-C947-B340-FEE428ACB48E}" type="datetimeFigureOut">
              <a:rPr lang="en-US" smtClean="0"/>
              <a:t>7/26/23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F42C20-69A4-34B9-BF02-C691A1EC37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8D6150-23C6-C4EB-14E7-0D82B1F6B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BD17A-BA2D-374D-BDDF-C86A527E56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0262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E81B6B-AFB3-20D8-502F-2C1CA05113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97654B6-C525-8125-1097-D8BAD39C72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67DEB0-BF33-430F-97A8-79AAB29029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89DC5-7879-C947-B340-FEE428ACB48E}" type="datetimeFigureOut">
              <a:rPr lang="en-US" smtClean="0"/>
              <a:t>7/26/23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C794A2-820B-FD4C-A907-EE992A9BDE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DFAF0E-9E83-074B-F291-AC87BDD5BE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BD17A-BA2D-374D-BDDF-C86A527E56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5124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84CDE58-B5AE-7A1C-54B6-7CD2963F50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87AEE19-6D7E-8460-636D-802A96B0CD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BF59AC-615B-A5A1-8962-37EB6FB2DA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89DC5-7879-C947-B340-FEE428ACB48E}" type="datetimeFigureOut">
              <a:rPr lang="en-US" smtClean="0"/>
              <a:t>7/26/23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8000E3-7BA7-E744-B9EC-7C4A7FB3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B6D01F-16CF-4DB4-592F-CC23CC4E0F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BD17A-BA2D-374D-BDDF-C86A527E56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8605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B0CF72-9EDA-5F1D-3006-89940F2406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1DD84D-B44C-8106-C3BE-EBC61799EE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CE43C2-4285-8BAE-1EEC-693CC94E6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89DC5-7879-C947-B340-FEE428ACB48E}" type="datetimeFigureOut">
              <a:rPr lang="en-US" smtClean="0"/>
              <a:t>7/26/23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CB3B13-3F4D-8D3D-C6B6-3325FC078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D08675-8E2B-3D76-5F1A-B2A0B93A2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BD17A-BA2D-374D-BDDF-C86A527E56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7530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96245C-4A02-ED1D-2B3D-16A7E4A041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C2D500-6DF9-AF9A-1C38-D5BF415500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CE85ED-9B68-6729-7FB2-37488E247F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89DC5-7879-C947-B340-FEE428ACB48E}" type="datetimeFigureOut">
              <a:rPr lang="en-US" smtClean="0"/>
              <a:t>7/26/23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F53FCE-FE54-7ED2-29D0-C2C3F58F4B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01AD1B-73C3-6CB7-3B57-BBAAF5831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BD17A-BA2D-374D-BDDF-C86A527E56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3354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7D5C91-418A-D440-9214-1430A12AFE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C2759E-EB8F-8DC6-9392-17E3716565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E4FAF6-D066-551B-1F90-FF8F95CB11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A17B1A-2D79-DED8-7905-B6B447B5B1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89DC5-7879-C947-B340-FEE428ACB48E}" type="datetimeFigureOut">
              <a:rPr lang="en-US" smtClean="0"/>
              <a:t>7/26/23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A64000-C326-4888-AA75-8668446278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F2A9C6-B12D-3BF1-8DE6-1539ED1FA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BD17A-BA2D-374D-BDDF-C86A527E56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2694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17742A-9FB3-2504-850A-1D81EC69C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89026C-1284-9FE7-8692-D1ECBA0AD7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EE60A3-C8E4-6C38-5E06-35DE37589B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B674BA-C1B5-1E8D-5F26-0BEDBFB86A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601A48-4C28-5FDA-6227-9294283CB66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125F1E-3CFC-C2D5-89D4-A98359A244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89DC5-7879-C947-B340-FEE428ACB48E}" type="datetimeFigureOut">
              <a:rPr lang="en-US" smtClean="0"/>
              <a:t>7/26/23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A758092-4CA4-3A49-CDAF-F98342A1DD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3242DF6-D30A-9144-A782-C6FC8393F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BD17A-BA2D-374D-BDDF-C86A527E56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0157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2C825A-CBE8-78CC-B226-5596F835E2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E8382A9-C3A6-4451-A883-E795D33671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89DC5-7879-C947-B340-FEE428ACB48E}" type="datetimeFigureOut">
              <a:rPr lang="en-US" smtClean="0"/>
              <a:t>7/26/23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7BDD9EF-F4EA-0994-1A1E-CB16C0013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23470D-935E-2251-1E17-11E74C28AD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BD17A-BA2D-374D-BDDF-C86A527E56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5575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A1CB872-8520-D854-5FB0-B3F93F321F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89DC5-7879-C947-B340-FEE428ACB48E}" type="datetimeFigureOut">
              <a:rPr lang="en-US" smtClean="0"/>
              <a:t>7/26/23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28C20A-93C3-997D-98FE-CDE47CEC27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B94A99-39E0-B2AD-7247-3D04AD3E9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BD17A-BA2D-374D-BDDF-C86A527E56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6082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8998D6-F467-EEE9-5555-10A1485F21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A201AE-8A39-921B-0479-CEC23266A8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C3B06F-ADA9-B52F-5920-219ADECD4B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715AA2-5F60-462A-ECBD-4B10A46617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89DC5-7879-C947-B340-FEE428ACB48E}" type="datetimeFigureOut">
              <a:rPr lang="en-US" smtClean="0"/>
              <a:t>7/26/23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2271E0-5E0A-3669-85D3-9832933B5D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D9FCA7-63EC-C6D8-AF76-DEA172571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BD17A-BA2D-374D-BDDF-C86A527E56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3618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2CB02F-332B-544A-0D8E-A568A75DD4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09903F-70B4-BB74-9A7A-A9F001FAAB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09DD62-CB03-C991-706B-0135EA1E27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A14144-6C48-52F7-8708-56BC38717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89DC5-7879-C947-B340-FEE428ACB48E}" type="datetimeFigureOut">
              <a:rPr lang="en-US" smtClean="0"/>
              <a:t>7/26/23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BFED6F-B53D-CF53-6AB9-76C8B07E11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C49B1E-6C0D-BB3F-AACA-A27655965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BD17A-BA2D-374D-BDDF-C86A527E56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5628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CF4E168-C59A-2143-F8CA-DA006B571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E71889-AFF6-6FC9-99F7-BCAADDDCB1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636A8D-A947-B567-345D-F2728FFFB0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C89DC5-7879-C947-B340-FEE428ACB48E}" type="datetimeFigureOut">
              <a:rPr lang="en-US" smtClean="0"/>
              <a:t>7/26/23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5F76DD-7E85-C97D-EC6F-150B2E92AB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585DF5-D799-FAC7-F1B6-5AD14A316C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FBD17A-BA2D-374D-BDDF-C86A527E56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028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jpg"/><Relationship Id="rId12" Type="http://schemas.openxmlformats.org/officeDocument/2006/relationships/image" Target="../media/image11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11" Type="http://schemas.openxmlformats.org/officeDocument/2006/relationships/image" Target="../media/image10.jpg"/><Relationship Id="rId5" Type="http://schemas.openxmlformats.org/officeDocument/2006/relationships/image" Target="../media/image4.jpg"/><Relationship Id="rId10" Type="http://schemas.openxmlformats.org/officeDocument/2006/relationships/image" Target="../media/image9.png"/><Relationship Id="rId4" Type="http://schemas.openxmlformats.org/officeDocument/2006/relationships/image" Target="../media/image3.jpg"/><Relationship Id="rId9" Type="http://schemas.openxmlformats.org/officeDocument/2006/relationships/image" Target="../media/image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25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building, outdoor, sky, government building&#10;&#10;Description automatically generated">
            <a:extLst>
              <a:ext uri="{FF2B5EF4-FFF2-40B4-BE49-F238E27FC236}">
                <a16:creationId xmlns:a16="http://schemas.microsoft.com/office/drawing/2014/main" id="{70190E7D-FA9B-7737-B5F8-A24F3CFAC8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677" b="18476"/>
          <a:stretch/>
        </p:blipFill>
        <p:spPr>
          <a:xfrm>
            <a:off x="0" y="1151681"/>
            <a:ext cx="12192000" cy="591907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491C366-32E7-CCD3-DEF3-4C05BBF5A8E1}"/>
              </a:ext>
            </a:extLst>
          </p:cNvPr>
          <p:cNvSpPr/>
          <p:nvPr/>
        </p:nvSpPr>
        <p:spPr>
          <a:xfrm>
            <a:off x="6225" y="1151681"/>
            <a:ext cx="12198315" cy="5919072"/>
          </a:xfrm>
          <a:prstGeom prst="rect">
            <a:avLst/>
          </a:prstGeom>
          <a:solidFill>
            <a:srgbClr val="002060">
              <a:alpha val="8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A picture containing text, font, screenshot, design&#10;&#10;Description automatically generated">
            <a:extLst>
              <a:ext uri="{FF2B5EF4-FFF2-40B4-BE49-F238E27FC236}">
                <a16:creationId xmlns:a16="http://schemas.microsoft.com/office/drawing/2014/main" id="{C6BCE319-FC26-7930-FB60-CBC1D5F8BB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553" y="1151681"/>
            <a:ext cx="5082527" cy="3769891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5AB9CA1A-C0FE-3423-099A-53D3B57E868D}"/>
              </a:ext>
            </a:extLst>
          </p:cNvPr>
          <p:cNvGrpSpPr/>
          <p:nvPr/>
        </p:nvGrpSpPr>
        <p:grpSpPr>
          <a:xfrm>
            <a:off x="1" y="82309"/>
            <a:ext cx="6447692" cy="816324"/>
            <a:chOff x="153825" y="267735"/>
            <a:chExt cx="8296279" cy="81632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6FBC520-FA5D-B939-6653-8FFA013765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57752"/>
            <a:stretch/>
          </p:blipFill>
          <p:spPr>
            <a:xfrm>
              <a:off x="153825" y="267735"/>
              <a:ext cx="3283642" cy="816324"/>
            </a:xfrm>
            <a:prstGeom prst="rect">
              <a:avLst/>
            </a:prstGeom>
          </p:spPr>
        </p:pic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867C8A79-2087-8AAF-F52A-CF60ED66A6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2465" r="35735"/>
            <a:stretch/>
          </p:blipFill>
          <p:spPr>
            <a:xfrm>
              <a:off x="5637746" y="267735"/>
              <a:ext cx="1694387" cy="816324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6F6865C-A860-1816-4EAC-2DDCF30C75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4034" r="10584"/>
            <a:stretch/>
          </p:blipFill>
          <p:spPr>
            <a:xfrm>
              <a:off x="3551240" y="267735"/>
              <a:ext cx="1972733" cy="816324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E357B60-B8C4-FBA0-ED40-0A35D10C92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88667"/>
            <a:stretch/>
          </p:blipFill>
          <p:spPr>
            <a:xfrm>
              <a:off x="7569200" y="267735"/>
              <a:ext cx="880904" cy="816324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C405970F-1672-FB41-6A2C-314262A366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7691" y="3222"/>
            <a:ext cx="5744308" cy="895411"/>
          </a:xfrm>
          <a:prstGeom prst="rect">
            <a:avLst/>
          </a:prstGeom>
        </p:spPr>
      </p:pic>
      <p:pic>
        <p:nvPicPr>
          <p:cNvPr id="1026" name="Picture 2" descr="100+] Blank White Wallpapers | Wallpapers.com">
            <a:extLst>
              <a:ext uri="{FF2B5EF4-FFF2-40B4-BE49-F238E27FC236}">
                <a16:creationId xmlns:a16="http://schemas.microsoft.com/office/drawing/2014/main" id="{79CDFC95-DEC2-AFDE-6DDC-F005093C22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06319"/>
            <a:ext cx="12204540" cy="1364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DD8E55B2-E168-584B-6189-BAFF418089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3646" y="5762759"/>
            <a:ext cx="2300871" cy="625776"/>
          </a:xfrm>
          <a:prstGeom prst="rect">
            <a:avLst/>
          </a:prstGeom>
        </p:spPr>
      </p:pic>
      <p:pic>
        <p:nvPicPr>
          <p:cNvPr id="12" name="Picture 11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088A73D4-5AA3-5F4F-1066-13802DFAA2B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3646" y="6444975"/>
            <a:ext cx="2271684" cy="589522"/>
          </a:xfrm>
          <a:prstGeom prst="rect">
            <a:avLst/>
          </a:prstGeom>
        </p:spPr>
      </p:pic>
      <p:pic>
        <p:nvPicPr>
          <p:cNvPr id="13" name="Picture 12" descr="Shape&#10;&#10;Description automatically generated">
            <a:extLst>
              <a:ext uri="{FF2B5EF4-FFF2-40B4-BE49-F238E27FC236}">
                <a16:creationId xmlns:a16="http://schemas.microsoft.com/office/drawing/2014/main" id="{6A0F88FC-92D9-BB7C-0032-28905FB22E5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84971" y="5745781"/>
            <a:ext cx="1377018" cy="1288716"/>
          </a:xfrm>
          <a:prstGeom prst="rect">
            <a:avLst/>
          </a:prstGeom>
        </p:spPr>
      </p:pic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854759B3-F30E-A034-8B83-C7AAB270DBA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46388" y="5732627"/>
            <a:ext cx="1410354" cy="1262408"/>
          </a:xfrm>
          <a:prstGeom prst="rect">
            <a:avLst/>
          </a:prstGeom>
        </p:spPr>
      </p:pic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B54292D0-55E4-C1C3-1D3B-E9451B4DCFB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30275" y="5745781"/>
            <a:ext cx="1447827" cy="124925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E149C69-2AF9-F3DE-BB55-DBCE0227ADF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841141" y="6359473"/>
            <a:ext cx="3344634" cy="602171"/>
          </a:xfrm>
          <a:prstGeom prst="rect">
            <a:avLst/>
          </a:prstGeom>
        </p:spPr>
      </p:pic>
      <p:pic>
        <p:nvPicPr>
          <p:cNvPr id="1028" name="Picture 4" descr="Our Work | Focalworks">
            <a:extLst>
              <a:ext uri="{FF2B5EF4-FFF2-40B4-BE49-F238E27FC236}">
                <a16:creationId xmlns:a16="http://schemas.microsoft.com/office/drawing/2014/main" id="{36706F8B-1A30-76A9-232E-16A6ED790F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5261" y="5745780"/>
            <a:ext cx="1740939" cy="1209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94742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1BA7B721-5E62-714F-768E-424391E7758B}"/>
              </a:ext>
            </a:extLst>
          </p:cNvPr>
          <p:cNvSpPr txBox="1"/>
          <p:nvPr/>
        </p:nvSpPr>
        <p:spPr>
          <a:xfrm>
            <a:off x="695916" y="863823"/>
            <a:ext cx="106578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A796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TO ADD TITLE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77E1AEA-E885-35C1-0511-C83577B0CC6A}"/>
              </a:ext>
            </a:extLst>
          </p:cNvPr>
          <p:cNvSpPr txBox="1"/>
          <p:nvPr/>
        </p:nvSpPr>
        <p:spPr>
          <a:xfrm>
            <a:off x="695917" y="1906461"/>
            <a:ext cx="91732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Click to add text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09ACB21-B8B1-ED65-144D-9D4CC20064E0}"/>
              </a:ext>
            </a:extLst>
          </p:cNvPr>
          <p:cNvGrpSpPr/>
          <p:nvPr/>
        </p:nvGrpSpPr>
        <p:grpSpPr>
          <a:xfrm>
            <a:off x="1337047" y="-809"/>
            <a:ext cx="12105684" cy="3191589"/>
            <a:chOff x="1337047" y="-809"/>
            <a:chExt cx="12105684" cy="3191589"/>
          </a:xfrm>
        </p:grpSpPr>
        <p:sp>
          <p:nvSpPr>
            <p:cNvPr id="4" name="Right Triangle 3">
              <a:extLst>
                <a:ext uri="{FF2B5EF4-FFF2-40B4-BE49-F238E27FC236}">
                  <a16:creationId xmlns:a16="http://schemas.microsoft.com/office/drawing/2014/main" id="{D59D8F75-8185-35A5-2614-8524630B7353}"/>
                </a:ext>
              </a:extLst>
            </p:cNvPr>
            <p:cNvSpPr/>
            <p:nvPr/>
          </p:nvSpPr>
          <p:spPr>
            <a:xfrm rot="2558482">
              <a:off x="10941269" y="489621"/>
              <a:ext cx="2501462" cy="2701159"/>
            </a:xfrm>
            <a:prstGeom prst="rtTriangle">
              <a:avLst/>
            </a:prstGeom>
            <a:solidFill>
              <a:srgbClr val="A7965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Right Triangle 1">
              <a:extLst>
                <a:ext uri="{FF2B5EF4-FFF2-40B4-BE49-F238E27FC236}">
                  <a16:creationId xmlns:a16="http://schemas.microsoft.com/office/drawing/2014/main" id="{D76953B5-2436-A13E-6606-2CEB03B862E5}"/>
                </a:ext>
              </a:extLst>
            </p:cNvPr>
            <p:cNvSpPr/>
            <p:nvPr/>
          </p:nvSpPr>
          <p:spPr>
            <a:xfrm rot="10800000">
              <a:off x="1337047" y="-809"/>
              <a:ext cx="10854953" cy="1746924"/>
            </a:xfrm>
            <a:prstGeom prst="rtTriangle">
              <a:avLst/>
            </a:prstGeom>
            <a:solidFill>
              <a:srgbClr val="002060">
                <a:alpha val="88239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73021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4DB37E25-72C8-1A2D-773E-F0A99DB7E311}"/>
              </a:ext>
            </a:extLst>
          </p:cNvPr>
          <p:cNvSpPr/>
          <p:nvPr/>
        </p:nvSpPr>
        <p:spPr>
          <a:xfrm>
            <a:off x="0" y="5185458"/>
            <a:ext cx="9062977" cy="1672542"/>
          </a:xfrm>
          <a:prstGeom prst="rtTriangle">
            <a:avLst/>
          </a:prstGeom>
          <a:solidFill>
            <a:srgbClr val="A7965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Triangle 5">
            <a:extLst>
              <a:ext uri="{FF2B5EF4-FFF2-40B4-BE49-F238E27FC236}">
                <a16:creationId xmlns:a16="http://schemas.microsoft.com/office/drawing/2014/main" id="{95A74146-4878-FCE2-AC07-8F4B768CFACB}"/>
              </a:ext>
            </a:extLst>
          </p:cNvPr>
          <p:cNvSpPr/>
          <p:nvPr/>
        </p:nvSpPr>
        <p:spPr>
          <a:xfrm rot="5400000">
            <a:off x="-389318" y="389318"/>
            <a:ext cx="6879891" cy="6101255"/>
          </a:xfrm>
          <a:prstGeom prst="rtTriangle">
            <a:avLst/>
          </a:prstGeom>
          <a:solidFill>
            <a:srgbClr val="002D74">
              <a:alpha val="94955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C7496BE-D7E0-CBEE-2845-263B1279CF21}"/>
              </a:ext>
            </a:extLst>
          </p:cNvPr>
          <p:cNvSpPr txBox="1"/>
          <p:nvPr/>
        </p:nvSpPr>
        <p:spPr>
          <a:xfrm>
            <a:off x="469339" y="987425"/>
            <a:ext cx="330964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A796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TO ADD TITLE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44133BF-9A27-3C76-CF07-5AA5C020DD59}"/>
              </a:ext>
            </a:extLst>
          </p:cNvPr>
          <p:cNvSpPr txBox="1"/>
          <p:nvPr/>
        </p:nvSpPr>
        <p:spPr>
          <a:xfrm>
            <a:off x="5326583" y="999000"/>
            <a:ext cx="63960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24694212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21A2BCBF-53E8-9610-E108-ED6038721E8D}"/>
              </a:ext>
            </a:extLst>
          </p:cNvPr>
          <p:cNvSpPr txBox="1"/>
          <p:nvPr/>
        </p:nvSpPr>
        <p:spPr>
          <a:xfrm>
            <a:off x="1840898" y="1370054"/>
            <a:ext cx="106578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A796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TO ADD TITLE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011A8C0-4285-15ED-4D73-177EF11F28B1}"/>
              </a:ext>
            </a:extLst>
          </p:cNvPr>
          <p:cNvSpPr txBox="1"/>
          <p:nvPr/>
        </p:nvSpPr>
        <p:spPr>
          <a:xfrm>
            <a:off x="1840898" y="2560455"/>
            <a:ext cx="102121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Click to add text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DBB4DAB-0CE9-26F7-E1FC-DC919169E6B5}"/>
              </a:ext>
            </a:extLst>
          </p:cNvPr>
          <p:cNvGrpSpPr/>
          <p:nvPr/>
        </p:nvGrpSpPr>
        <p:grpSpPr>
          <a:xfrm flipH="1">
            <a:off x="-1244774" y="0"/>
            <a:ext cx="12105684" cy="3191589"/>
            <a:chOff x="1337047" y="-809"/>
            <a:chExt cx="12105684" cy="3191589"/>
          </a:xfrm>
        </p:grpSpPr>
        <p:sp>
          <p:nvSpPr>
            <p:cNvPr id="3" name="Right Triangle 2">
              <a:extLst>
                <a:ext uri="{FF2B5EF4-FFF2-40B4-BE49-F238E27FC236}">
                  <a16:creationId xmlns:a16="http://schemas.microsoft.com/office/drawing/2014/main" id="{284AD98F-1856-C1F9-6B4C-16EBB0BC851D}"/>
                </a:ext>
              </a:extLst>
            </p:cNvPr>
            <p:cNvSpPr/>
            <p:nvPr/>
          </p:nvSpPr>
          <p:spPr>
            <a:xfrm rot="2558482">
              <a:off x="10941269" y="489621"/>
              <a:ext cx="2501462" cy="2701159"/>
            </a:xfrm>
            <a:prstGeom prst="rtTriangle">
              <a:avLst/>
            </a:prstGeom>
            <a:solidFill>
              <a:srgbClr val="002D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ight Triangle 3">
              <a:extLst>
                <a:ext uri="{FF2B5EF4-FFF2-40B4-BE49-F238E27FC236}">
                  <a16:creationId xmlns:a16="http://schemas.microsoft.com/office/drawing/2014/main" id="{0003AAED-18A4-F991-D39A-4275A4A4FD8F}"/>
                </a:ext>
              </a:extLst>
            </p:cNvPr>
            <p:cNvSpPr/>
            <p:nvPr/>
          </p:nvSpPr>
          <p:spPr>
            <a:xfrm rot="10800000">
              <a:off x="1337047" y="-809"/>
              <a:ext cx="10854953" cy="1746924"/>
            </a:xfrm>
            <a:prstGeom prst="rtTriangle">
              <a:avLst/>
            </a:prstGeom>
            <a:solidFill>
              <a:srgbClr val="A7965F">
                <a:alpha val="88239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2893768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E4C59822-9375-73F4-86FB-376A516BBE5E}"/>
              </a:ext>
            </a:extLst>
          </p:cNvPr>
          <p:cNvSpPr txBox="1"/>
          <p:nvPr/>
        </p:nvSpPr>
        <p:spPr>
          <a:xfrm>
            <a:off x="639272" y="503912"/>
            <a:ext cx="56482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A796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TO ADD TITLE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5A2C510-8EA4-D75C-13D0-134F6CB9F3AF}"/>
              </a:ext>
            </a:extLst>
          </p:cNvPr>
          <p:cNvSpPr txBox="1"/>
          <p:nvPr/>
        </p:nvSpPr>
        <p:spPr>
          <a:xfrm>
            <a:off x="639272" y="1472750"/>
            <a:ext cx="60447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Click to add text</a:t>
            </a:r>
          </a:p>
        </p:txBody>
      </p:sp>
      <p:pic>
        <p:nvPicPr>
          <p:cNvPr id="5" name="Picture 4" descr="A picture containing clothing, person, art, statue&#10;&#10;Description automatically generated">
            <a:extLst>
              <a:ext uri="{FF2B5EF4-FFF2-40B4-BE49-F238E27FC236}">
                <a16:creationId xmlns:a16="http://schemas.microsoft.com/office/drawing/2014/main" id="{210684B0-8D5A-6B26-0E02-E70207A264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0440" y="-257"/>
            <a:ext cx="4931560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E2B7BD3B-F709-BC31-424C-45FA739D21BB}"/>
              </a:ext>
            </a:extLst>
          </p:cNvPr>
          <p:cNvGrpSpPr/>
          <p:nvPr/>
        </p:nvGrpSpPr>
        <p:grpSpPr>
          <a:xfrm flipH="1" flipV="1">
            <a:off x="-1256622" y="3666411"/>
            <a:ext cx="12105684" cy="3191589"/>
            <a:chOff x="1337047" y="-809"/>
            <a:chExt cx="12105684" cy="3191589"/>
          </a:xfrm>
        </p:grpSpPr>
        <p:sp>
          <p:nvSpPr>
            <p:cNvPr id="3" name="Right Triangle 2">
              <a:extLst>
                <a:ext uri="{FF2B5EF4-FFF2-40B4-BE49-F238E27FC236}">
                  <a16:creationId xmlns:a16="http://schemas.microsoft.com/office/drawing/2014/main" id="{609EE356-2CC6-3066-EDEB-32E11582D003}"/>
                </a:ext>
              </a:extLst>
            </p:cNvPr>
            <p:cNvSpPr/>
            <p:nvPr/>
          </p:nvSpPr>
          <p:spPr>
            <a:xfrm rot="2558482">
              <a:off x="10941269" y="489621"/>
              <a:ext cx="2501462" cy="2701159"/>
            </a:xfrm>
            <a:prstGeom prst="rtTriangle">
              <a:avLst/>
            </a:prstGeom>
            <a:solidFill>
              <a:srgbClr val="002D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ight Triangle 3">
              <a:extLst>
                <a:ext uri="{FF2B5EF4-FFF2-40B4-BE49-F238E27FC236}">
                  <a16:creationId xmlns:a16="http://schemas.microsoft.com/office/drawing/2014/main" id="{8B1945A7-B5BA-958F-B1FA-14156187157D}"/>
                </a:ext>
              </a:extLst>
            </p:cNvPr>
            <p:cNvSpPr/>
            <p:nvPr/>
          </p:nvSpPr>
          <p:spPr>
            <a:xfrm rot="10800000">
              <a:off x="1337047" y="-809"/>
              <a:ext cx="10854953" cy="1746924"/>
            </a:xfrm>
            <a:prstGeom prst="rtTriangle">
              <a:avLst/>
            </a:prstGeom>
            <a:solidFill>
              <a:srgbClr val="A7965F">
                <a:alpha val="88239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8963595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E07CF569-EBF4-8FA2-C6A9-C3E21C95622D}"/>
              </a:ext>
            </a:extLst>
          </p:cNvPr>
          <p:cNvGrpSpPr/>
          <p:nvPr/>
        </p:nvGrpSpPr>
        <p:grpSpPr>
          <a:xfrm rot="10800000">
            <a:off x="3129023" y="-23150"/>
            <a:ext cx="9062977" cy="6879891"/>
            <a:chOff x="0" y="0"/>
            <a:chExt cx="9062977" cy="6879891"/>
          </a:xfrm>
        </p:grpSpPr>
        <p:sp>
          <p:nvSpPr>
            <p:cNvPr id="2" name="Right Triangle 1">
              <a:extLst>
                <a:ext uri="{FF2B5EF4-FFF2-40B4-BE49-F238E27FC236}">
                  <a16:creationId xmlns:a16="http://schemas.microsoft.com/office/drawing/2014/main" id="{2945B678-59C0-28C9-9024-B9426BD02544}"/>
                </a:ext>
              </a:extLst>
            </p:cNvPr>
            <p:cNvSpPr/>
            <p:nvPr/>
          </p:nvSpPr>
          <p:spPr>
            <a:xfrm>
              <a:off x="0" y="5185458"/>
              <a:ext cx="9062977" cy="1672542"/>
            </a:xfrm>
            <a:prstGeom prst="rtTriangle">
              <a:avLst/>
            </a:prstGeom>
            <a:solidFill>
              <a:srgbClr val="002D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Right Triangle 2">
              <a:extLst>
                <a:ext uri="{FF2B5EF4-FFF2-40B4-BE49-F238E27FC236}">
                  <a16:creationId xmlns:a16="http://schemas.microsoft.com/office/drawing/2014/main" id="{0BA0EB82-8059-8F60-B4EE-39EDDB9E3B43}"/>
                </a:ext>
              </a:extLst>
            </p:cNvPr>
            <p:cNvSpPr/>
            <p:nvPr/>
          </p:nvSpPr>
          <p:spPr>
            <a:xfrm rot="5400000">
              <a:off x="-389318" y="389318"/>
              <a:ext cx="6879891" cy="6101255"/>
            </a:xfrm>
            <a:prstGeom prst="rtTriangle">
              <a:avLst/>
            </a:prstGeom>
            <a:solidFill>
              <a:srgbClr val="A7965F">
                <a:alpha val="94955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DCFD30D2-08E0-4EA3-59D3-84C6C976D996}"/>
              </a:ext>
            </a:extLst>
          </p:cNvPr>
          <p:cNvSpPr txBox="1"/>
          <p:nvPr/>
        </p:nvSpPr>
        <p:spPr>
          <a:xfrm>
            <a:off x="8156773" y="5017259"/>
            <a:ext cx="352003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D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TO ADD TITLE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2C6F65D-6882-FB17-998F-30F89CE5D90E}"/>
              </a:ext>
            </a:extLst>
          </p:cNvPr>
          <p:cNvSpPr txBox="1"/>
          <p:nvPr/>
        </p:nvSpPr>
        <p:spPr>
          <a:xfrm>
            <a:off x="930585" y="1100517"/>
            <a:ext cx="54378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1865803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EACA5EC-5AA2-FC77-7D10-53CCD1116151}"/>
              </a:ext>
            </a:extLst>
          </p:cNvPr>
          <p:cNvSpPr txBox="1"/>
          <p:nvPr/>
        </p:nvSpPr>
        <p:spPr>
          <a:xfrm>
            <a:off x="639272" y="503912"/>
            <a:ext cx="56482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A796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TO ADD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8CB2E09-E182-8C6C-22DE-9BC79A53C4F3}"/>
              </a:ext>
            </a:extLst>
          </p:cNvPr>
          <p:cNvSpPr txBox="1"/>
          <p:nvPr/>
        </p:nvSpPr>
        <p:spPr>
          <a:xfrm>
            <a:off x="633875" y="1343585"/>
            <a:ext cx="102121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Click to add text</a:t>
            </a:r>
          </a:p>
        </p:txBody>
      </p:sp>
      <p:pic>
        <p:nvPicPr>
          <p:cNvPr id="5" name="Picture 4" descr="A person and person sitting in a boat&#10;&#10;Description automatically generated with medium confidence">
            <a:extLst>
              <a:ext uri="{FF2B5EF4-FFF2-40B4-BE49-F238E27FC236}">
                <a16:creationId xmlns:a16="http://schemas.microsoft.com/office/drawing/2014/main" id="{D922508C-4D25-CF74-66F4-C329B44ED4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663"/>
          <a:stretch/>
        </p:blipFill>
        <p:spPr>
          <a:xfrm>
            <a:off x="6759615" y="0"/>
            <a:ext cx="54323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5122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693F956-D371-5FE1-DD97-449704CCFC03}"/>
              </a:ext>
            </a:extLst>
          </p:cNvPr>
          <p:cNvSpPr/>
          <p:nvPr/>
        </p:nvSpPr>
        <p:spPr>
          <a:xfrm>
            <a:off x="0" y="1539432"/>
            <a:ext cx="12192000" cy="5318567"/>
          </a:xfrm>
          <a:prstGeom prst="rect">
            <a:avLst/>
          </a:prstGeom>
          <a:solidFill>
            <a:srgbClr val="002D7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54EC46F-75ED-7F7C-58BE-7A1285963838}"/>
              </a:ext>
            </a:extLst>
          </p:cNvPr>
          <p:cNvSpPr txBox="1"/>
          <p:nvPr/>
        </p:nvSpPr>
        <p:spPr>
          <a:xfrm>
            <a:off x="3203302" y="5210483"/>
            <a:ext cx="61094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A7965F"/>
                </a:solidFill>
                <a:latin typeface="Poppins" pitchFamily="2" charset="77"/>
                <a:cs typeface="Poppins" pitchFamily="2" charset="77"/>
              </a:rPr>
              <a:t>THANK YOU</a:t>
            </a:r>
          </a:p>
        </p:txBody>
      </p:sp>
      <p:pic>
        <p:nvPicPr>
          <p:cNvPr id="7" name="Picture 6" descr="A picture containing text, font, screenshot, design&#10;&#10;Description automatically generated">
            <a:extLst>
              <a:ext uri="{FF2B5EF4-FFF2-40B4-BE49-F238E27FC236}">
                <a16:creationId xmlns:a16="http://schemas.microsoft.com/office/drawing/2014/main" id="{87513455-F1E9-6CC7-B687-961A86A8AA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8430" y="1637734"/>
            <a:ext cx="4213848" cy="3125562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ACAB12E3-3FC9-84DF-1970-ED1DFB1D48B3}"/>
              </a:ext>
            </a:extLst>
          </p:cNvPr>
          <p:cNvGrpSpPr/>
          <p:nvPr/>
        </p:nvGrpSpPr>
        <p:grpSpPr>
          <a:xfrm>
            <a:off x="0" y="447188"/>
            <a:ext cx="6331114" cy="816324"/>
            <a:chOff x="153825" y="267735"/>
            <a:chExt cx="8296279" cy="81632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7F39361-77BB-41A1-FE0C-51AA6B4FE9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57752"/>
            <a:stretch/>
          </p:blipFill>
          <p:spPr>
            <a:xfrm>
              <a:off x="153825" y="267735"/>
              <a:ext cx="3283642" cy="816324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1FDDD8B-4F89-6850-6DFA-4032378857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2465" r="35735"/>
            <a:stretch/>
          </p:blipFill>
          <p:spPr>
            <a:xfrm>
              <a:off x="5637746" y="267735"/>
              <a:ext cx="1694387" cy="816324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69BB7E5-25B3-4B12-5D5B-A058A2C2DA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4034" r="10584"/>
            <a:stretch/>
          </p:blipFill>
          <p:spPr>
            <a:xfrm>
              <a:off x="3551240" y="267735"/>
              <a:ext cx="1972733" cy="816324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FACE18F-223C-695F-0358-13B82D4B60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88667"/>
            <a:stretch/>
          </p:blipFill>
          <p:spPr>
            <a:xfrm>
              <a:off x="7569200" y="267735"/>
              <a:ext cx="880904" cy="816324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7B834C69-4904-B477-F5DB-A13BBB08BE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1114" y="393437"/>
            <a:ext cx="5744308" cy="895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0729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</TotalTime>
  <Words>50</Words>
  <Application>Microsoft Macintosh PowerPoint</Application>
  <PresentationFormat>Widescreen</PresentationFormat>
  <Paragraphs>13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Poppins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Rethabile Phasha</dc:creator>
  <cp:lastModifiedBy>Kamogelo Molobye</cp:lastModifiedBy>
  <cp:revision>14</cp:revision>
  <dcterms:created xsi:type="dcterms:W3CDTF">2023-06-02T07:14:46Z</dcterms:created>
  <dcterms:modified xsi:type="dcterms:W3CDTF">2023-07-26T10:08:12Z</dcterms:modified>
</cp:coreProperties>
</file>