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287000" cy="10287000"/>
  <p:notesSz cx="10287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1525" y="3188970"/>
            <a:ext cx="874395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43050" y="5760720"/>
            <a:ext cx="72009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14350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297805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jpg"/><Relationship Id="rId10" Type="http://schemas.openxmlformats.org/officeDocument/2006/relationships/image" Target="../media/image4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3080" y="8193754"/>
            <a:ext cx="10095648" cy="209324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206783" y="0"/>
            <a:ext cx="80216" cy="1028699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97133" y="5886139"/>
            <a:ext cx="9893300" cy="2306955"/>
          </a:xfrm>
          <a:custGeom>
            <a:avLst/>
            <a:gdLst/>
            <a:ahLst/>
            <a:cxnLst/>
            <a:rect l="l" t="t" r="r" b="b"/>
            <a:pathLst>
              <a:path w="9893300" h="2306954">
                <a:moveTo>
                  <a:pt x="9893200" y="2306538"/>
                </a:moveTo>
                <a:lnTo>
                  <a:pt x="0" y="2306538"/>
                </a:lnTo>
                <a:lnTo>
                  <a:pt x="0" y="0"/>
                </a:lnTo>
                <a:lnTo>
                  <a:pt x="9893200" y="0"/>
                </a:lnTo>
                <a:lnTo>
                  <a:pt x="9893200" y="2306538"/>
                </a:lnTo>
                <a:close/>
              </a:path>
            </a:pathLst>
          </a:custGeom>
          <a:solidFill>
            <a:srgbClr val="0436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52435" y="6946919"/>
            <a:ext cx="7887334" cy="9525"/>
          </a:xfrm>
          <a:custGeom>
            <a:avLst/>
            <a:gdLst/>
            <a:ahLst/>
            <a:cxnLst/>
            <a:rect l="l" t="t" r="r" b="b"/>
            <a:pathLst>
              <a:path w="7887334" h="9525">
                <a:moveTo>
                  <a:pt x="0" y="9526"/>
                </a:moveTo>
                <a:lnTo>
                  <a:pt x="7886763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237870" y="6044017"/>
            <a:ext cx="1847849" cy="1733549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0" y="5886139"/>
            <a:ext cx="197485" cy="2329815"/>
          </a:xfrm>
          <a:custGeom>
            <a:avLst/>
            <a:gdLst/>
            <a:ahLst/>
            <a:cxnLst/>
            <a:rect l="l" t="t" r="r" b="b"/>
            <a:pathLst>
              <a:path w="197485" h="2329815">
                <a:moveTo>
                  <a:pt x="0" y="0"/>
                </a:moveTo>
                <a:lnTo>
                  <a:pt x="197133" y="0"/>
                </a:lnTo>
                <a:lnTo>
                  <a:pt x="197133" y="2329753"/>
                </a:lnTo>
                <a:lnTo>
                  <a:pt x="0" y="2329753"/>
                </a:lnTo>
                <a:lnTo>
                  <a:pt x="0" y="0"/>
                </a:lnTo>
                <a:close/>
              </a:path>
            </a:pathLst>
          </a:custGeom>
          <a:solidFill>
            <a:srgbClr val="90724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8215892"/>
            <a:ext cx="10286999" cy="207110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4350" y="411480"/>
            <a:ext cx="92583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4350" y="2366010"/>
            <a:ext cx="92583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97580" y="9566910"/>
            <a:ext cx="32918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1435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40664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21" y="5940739"/>
            <a:ext cx="2818765" cy="750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750" spc="-305" b="1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dirty="0" sz="4750" spc="-160" b="1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dirty="0" sz="4750" spc="-265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4750" spc="-25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4750" spc="-57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4750" spc="-140" b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4750" spc="165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4750" spc="-85" b="1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dirty="0" sz="4750" spc="45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endParaRPr sz="475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723" y="7108525"/>
            <a:ext cx="2618105" cy="2952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750" spc="229">
                <a:solidFill>
                  <a:srgbClr val="FFFFFF"/>
                </a:solidFill>
                <a:latin typeface="Tahoma"/>
                <a:cs typeface="Tahoma"/>
              </a:rPr>
              <a:t>title</a:t>
            </a:r>
            <a:r>
              <a:rPr dirty="0" sz="1750" spc="2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50" spc="16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1750" spc="254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50" spc="265">
                <a:solidFill>
                  <a:srgbClr val="FFFFFF"/>
                </a:solidFill>
                <a:latin typeface="Tahoma"/>
                <a:cs typeface="Tahoma"/>
              </a:rPr>
              <a:t>presentation</a:t>
            </a:r>
            <a:endParaRPr sz="17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54683" y="7833189"/>
            <a:ext cx="3256279" cy="2800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  <a:tabLst>
                <a:tab pos="1052195" algn="l"/>
              </a:tabLst>
            </a:pPr>
            <a:r>
              <a:rPr dirty="0" sz="1650" spc="-229" b="1">
                <a:solidFill>
                  <a:srgbClr val="FFFFFF"/>
                </a:solidFill>
                <a:latin typeface="Verdana"/>
                <a:cs typeface="Verdana"/>
              </a:rPr>
              <a:t>#</a:t>
            </a:r>
            <a:r>
              <a:rPr dirty="0" sz="1650" spc="-409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50" spc="165" b="1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z="1650" spc="45" b="1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z="1650" spc="-65" b="1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1650" spc="-409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50" spc="-35" b="1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dirty="0" sz="1650" spc="-75" b="1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r>
              <a:rPr dirty="0" sz="1650" b="1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dirty="0" sz="1650" spc="-229" b="1">
                <a:solidFill>
                  <a:srgbClr val="FFFFFF"/>
                </a:solidFill>
                <a:latin typeface="Verdana"/>
                <a:cs typeface="Verdana"/>
              </a:rPr>
              <a:t>#</a:t>
            </a:r>
            <a:r>
              <a:rPr dirty="0" sz="1650" spc="-409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50" spc="130" b="1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dirty="0" sz="1650" spc="130" b="1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dirty="0" sz="1650" spc="80" b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1650" spc="160" b="1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z="1650" spc="150" b="1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dirty="0" sz="1650" spc="-40" b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z="1650" spc="-409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50" spc="110" b="1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dirty="0" sz="1650" spc="100" b="1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dirty="0" sz="1650" spc="110" b="1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z="1650" spc="125" b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650" spc="130" b="1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dirty="0" sz="1650" spc="-30" b="1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endParaRPr sz="165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5886139"/>
            <a:ext cx="10287000" cy="4377690"/>
            <a:chOff x="0" y="5886139"/>
            <a:chExt cx="10287000" cy="4377690"/>
          </a:xfrm>
        </p:grpSpPr>
        <p:sp>
          <p:nvSpPr>
            <p:cNvPr id="6" name="object 6"/>
            <p:cNvSpPr/>
            <p:nvPr/>
          </p:nvSpPr>
          <p:spPr>
            <a:xfrm>
              <a:off x="0" y="8196776"/>
              <a:ext cx="10287000" cy="2066925"/>
            </a:xfrm>
            <a:custGeom>
              <a:avLst/>
              <a:gdLst/>
              <a:ahLst/>
              <a:cxnLst/>
              <a:rect l="l" t="t" r="r" b="b"/>
              <a:pathLst>
                <a:path w="10287000" h="2066925">
                  <a:moveTo>
                    <a:pt x="0" y="2066905"/>
                  </a:moveTo>
                  <a:lnTo>
                    <a:pt x="0" y="0"/>
                  </a:lnTo>
                  <a:lnTo>
                    <a:pt x="10286999" y="0"/>
                  </a:lnTo>
                  <a:lnTo>
                    <a:pt x="10286999" y="2066905"/>
                  </a:lnTo>
                  <a:lnTo>
                    <a:pt x="0" y="2066905"/>
                  </a:lnTo>
                  <a:close/>
                </a:path>
              </a:pathLst>
            </a:custGeom>
            <a:solidFill>
              <a:srgbClr val="043673">
                <a:alpha val="1097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093213" y="5886139"/>
              <a:ext cx="168910" cy="2310765"/>
            </a:xfrm>
            <a:custGeom>
              <a:avLst/>
              <a:gdLst/>
              <a:ahLst/>
              <a:cxnLst/>
              <a:rect l="l" t="t" r="r" b="b"/>
              <a:pathLst>
                <a:path w="168909" h="2310765">
                  <a:moveTo>
                    <a:pt x="0" y="0"/>
                  </a:moveTo>
                  <a:lnTo>
                    <a:pt x="168770" y="0"/>
                  </a:lnTo>
                  <a:lnTo>
                    <a:pt x="168770" y="2310637"/>
                  </a:lnTo>
                  <a:lnTo>
                    <a:pt x="0" y="23106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7248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Kamogelo Molobye</dc:creator>
  <cp:keywords>DAFm6WqfHrw,BAFA5UX0CTA</cp:keywords>
  <dc:title>PSi Social media template</dc:title>
  <dcterms:created xsi:type="dcterms:W3CDTF">2023-07-26T06:24:47Z</dcterms:created>
  <dcterms:modified xsi:type="dcterms:W3CDTF">2023-07-26T06:24:47Z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2023-07-26T00:00:00Z</vt:filetime>
  </property>
  <property fmtid="{D5CDD505-2E9C-101B-9397-08002B2CF9AE}" pid="3" name="Creator">
    <vt:lpwstr>Canva</vt:lpwstr>
  </property>
  <property fmtid="{D5CDD505-2E9C-101B-9397-08002B2CF9AE}" pid="4" name="LastSaved">
    <vt:filetime>2023-07-26T00:00:00Z</vt:filetime>
  </property>
</Properties>
</file>